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15AC"/>
    <a:srgbClr val="D291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189" autoAdjust="0"/>
  </p:normalViewPr>
  <p:slideViewPr>
    <p:cSldViewPr snapToGrid="0">
      <p:cViewPr varScale="1">
        <p:scale>
          <a:sx n="10" d="100"/>
          <a:sy n="10" d="100"/>
        </p:scale>
        <p:origin x="2080" y="-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5582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374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  <a:prstGeom prst="rect">
            <a:avLst/>
          </a:prstGeo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12852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4852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  <a:prstGeom prst="rect">
            <a:avLst/>
          </a:prstGeom>
        </p:spPr>
        <p:txBody>
          <a:bodyPr anchor="b"/>
          <a:lstStyle>
            <a:lvl1pPr>
              <a:defRPr sz="1986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0444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67826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54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836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349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  <a:prstGeom prst="rect">
            <a:avLst/>
          </a:prstGeom>
        </p:spPr>
        <p:txBody>
          <a:bodyPr anchor="b"/>
          <a:lstStyle>
            <a:lvl1pPr>
              <a:defRPr sz="1059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  <a:prstGeom prst="rect">
            <a:avLst/>
          </a:prstGeo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470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  <a:prstGeom prst="rect">
            <a:avLst/>
          </a:prstGeom>
        </p:spPr>
        <p:txBody>
          <a:bodyPr anchor="b"/>
          <a:lstStyle>
            <a:lvl1pPr>
              <a:defRPr sz="1059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/>
          <a:lstStyle/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7387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7421A0-F930-4894-87CC-01D483EF62BA}" type="datetimeFigureOut">
              <a:rPr lang="th-TH" smtClean="0"/>
              <a:t>15/06/69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0D159A-4A5D-412E-AA8E-A3A7E5BAB16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749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A083BA3B-E761-C45D-ADC6-B9EF480F4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48"/>
          <a:stretch>
            <a:fillRect/>
          </a:stretch>
        </p:blipFill>
        <p:spPr>
          <a:xfrm>
            <a:off x="3812" y="18846836"/>
            <a:ext cx="30271401" cy="16249841"/>
          </a:xfrm>
          <a:prstGeom prst="rect">
            <a:avLst/>
          </a:prstGeom>
        </p:spPr>
      </p:pic>
      <p:sp>
        <p:nvSpPr>
          <p:cNvPr id="18" name="สี่เหลี่ยมผืนผ้า 17">
            <a:extLst>
              <a:ext uri="{FF2B5EF4-FFF2-40B4-BE49-F238E27FC236}">
                <a16:creationId xmlns:a16="http://schemas.microsoft.com/office/drawing/2014/main" id="{CE01FF31-D6DA-3C16-D1B2-1C63949ACAD1}"/>
              </a:ext>
            </a:extLst>
          </p:cNvPr>
          <p:cNvSpPr/>
          <p:nvPr/>
        </p:nvSpPr>
        <p:spPr>
          <a:xfrm>
            <a:off x="-3" y="6672393"/>
            <a:ext cx="30275213" cy="3693418"/>
          </a:xfrm>
          <a:prstGeom prst="rect">
            <a:avLst/>
          </a:prstGeom>
          <a:solidFill>
            <a:srgbClr val="091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5E8F67C3-7028-7547-7B26-02CC00B8D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79" y="6766611"/>
            <a:ext cx="3416320" cy="3416320"/>
          </a:xfrm>
          <a:prstGeom prst="rect">
            <a:avLst/>
          </a:prstGeom>
        </p:spPr>
      </p:pic>
      <p:sp>
        <p:nvSpPr>
          <p:cNvPr id="23" name="สี่เหลี่ยมผืนผ้า 22">
            <a:extLst>
              <a:ext uri="{FF2B5EF4-FFF2-40B4-BE49-F238E27FC236}">
                <a16:creationId xmlns:a16="http://schemas.microsoft.com/office/drawing/2014/main" id="{20D56F3E-5C2A-5072-3198-964361D04098}"/>
              </a:ext>
            </a:extLst>
          </p:cNvPr>
          <p:cNvSpPr/>
          <p:nvPr/>
        </p:nvSpPr>
        <p:spPr>
          <a:xfrm>
            <a:off x="-1" y="37134987"/>
            <a:ext cx="30275213" cy="487680"/>
          </a:xfrm>
          <a:prstGeom prst="rect">
            <a:avLst/>
          </a:prstGeom>
          <a:solidFill>
            <a:srgbClr val="D29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4F48C15B-DCEE-A80A-0F33-160D0A822CBB}"/>
              </a:ext>
            </a:extLst>
          </p:cNvPr>
          <p:cNvSpPr txBox="1"/>
          <p:nvPr/>
        </p:nvSpPr>
        <p:spPr>
          <a:xfrm>
            <a:off x="4442962" y="7175871"/>
            <a:ext cx="203677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International Union of Materials Research Societies –  </a:t>
            </a:r>
            <a:endParaRPr lang="en-US" sz="4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4800" baseline="30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Conference on Electronic Materials (IUMRS-ICEM 2026)</a:t>
            </a:r>
            <a:r>
              <a:rPr lang="en-GB"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 28 – July 1, 2026</a:t>
            </a:r>
            <a:endParaRPr lang="en-US" sz="4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Chiang Mai, Thailand</a:t>
            </a:r>
            <a:endParaRPr lang="th-TH" sz="4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สี่เหลี่ยมผืนผ้า 25">
            <a:extLst>
              <a:ext uri="{FF2B5EF4-FFF2-40B4-BE49-F238E27FC236}">
                <a16:creationId xmlns:a16="http://schemas.microsoft.com/office/drawing/2014/main" id="{C1C4D71E-E4A5-8B7F-5B1C-6651A3EEA9D7}"/>
              </a:ext>
            </a:extLst>
          </p:cNvPr>
          <p:cNvSpPr/>
          <p:nvPr/>
        </p:nvSpPr>
        <p:spPr>
          <a:xfrm>
            <a:off x="-1" y="37500747"/>
            <a:ext cx="30275213" cy="1350963"/>
          </a:xfrm>
          <a:prstGeom prst="rect">
            <a:avLst/>
          </a:prstGeom>
          <a:solidFill>
            <a:srgbClr val="091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" name="รูปภาพ 10">
            <a:extLst>
              <a:ext uri="{FF2B5EF4-FFF2-40B4-BE49-F238E27FC236}">
                <a16:creationId xmlns:a16="http://schemas.microsoft.com/office/drawing/2014/main" id="{9A996B29-F847-5E12-F751-95FF71D65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41"/>
          <a:stretch>
            <a:fillRect/>
          </a:stretch>
        </p:blipFill>
        <p:spPr>
          <a:xfrm>
            <a:off x="-3" y="1902392"/>
            <a:ext cx="30275213" cy="3500703"/>
          </a:xfrm>
          <a:prstGeom prst="rect">
            <a:avLst/>
          </a:prstGeom>
        </p:spPr>
      </p:pic>
      <p:pic>
        <p:nvPicPr>
          <p:cNvPr id="3" name="รูปภาพ 4">
            <a:extLst>
              <a:ext uri="{FF2B5EF4-FFF2-40B4-BE49-F238E27FC236}">
                <a16:creationId xmlns:a16="http://schemas.microsoft.com/office/drawing/2014/main" id="{D9B37205-4549-325C-C78A-C36051BE5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96" y="2207193"/>
            <a:ext cx="9553292" cy="2804160"/>
          </a:xfrm>
          <a:prstGeom prst="rect">
            <a:avLst/>
          </a:prstGeom>
        </p:spPr>
      </p:pic>
      <p:sp>
        <p:nvSpPr>
          <p:cNvPr id="4" name="กล่องข้อความ 8">
            <a:extLst>
              <a:ext uri="{FF2B5EF4-FFF2-40B4-BE49-F238E27FC236}">
                <a16:creationId xmlns:a16="http://schemas.microsoft.com/office/drawing/2014/main" id="{F15BA5E5-9380-9390-E36A-12799CFF73C1}"/>
              </a:ext>
            </a:extLst>
          </p:cNvPr>
          <p:cNvSpPr txBox="1"/>
          <p:nvPr/>
        </p:nvSpPr>
        <p:spPr>
          <a:xfrm>
            <a:off x="10788033" y="2480408"/>
            <a:ext cx="1878947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International Union of Materials Research Societies –  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44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Conference on Electronic Materials (IUMRS-ICEM 2026)</a:t>
            </a:r>
            <a:r>
              <a:rPr lang="en-GB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 28 – July 1, 2026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Chiang Mai, Thailand</a:t>
            </a:r>
            <a:endParaRPr lang="th-TH" sz="4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สี่เหลี่ยมผืนผ้า 20">
            <a:extLst>
              <a:ext uri="{FF2B5EF4-FFF2-40B4-BE49-F238E27FC236}">
                <a16:creationId xmlns:a16="http://schemas.microsoft.com/office/drawing/2014/main" id="{5369A105-AA82-A0EE-4B47-632F0435671F}"/>
              </a:ext>
            </a:extLst>
          </p:cNvPr>
          <p:cNvSpPr/>
          <p:nvPr/>
        </p:nvSpPr>
        <p:spPr>
          <a:xfrm>
            <a:off x="-2" y="40271496"/>
            <a:ext cx="30275213" cy="1350963"/>
          </a:xfrm>
          <a:prstGeom prst="rect">
            <a:avLst/>
          </a:prstGeom>
          <a:solidFill>
            <a:srgbClr val="091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6" name="รูปภาพ 4">
            <a:extLst>
              <a:ext uri="{FF2B5EF4-FFF2-40B4-BE49-F238E27FC236}">
                <a16:creationId xmlns:a16="http://schemas.microsoft.com/office/drawing/2014/main" id="{67220A09-A3CF-7847-A070-0C4C422384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740" y="14048224"/>
            <a:ext cx="12582841" cy="3693418"/>
          </a:xfrm>
          <a:prstGeom prst="rect">
            <a:avLst/>
          </a:prstGeom>
        </p:spPr>
      </p:pic>
      <p:pic>
        <p:nvPicPr>
          <p:cNvPr id="7" name="รูปภาพ 18">
            <a:extLst>
              <a:ext uri="{FF2B5EF4-FFF2-40B4-BE49-F238E27FC236}">
                <a16:creationId xmlns:a16="http://schemas.microsoft.com/office/drawing/2014/main" id="{2B74E645-0804-C6E1-A400-06BF6EDF9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1226" y="13455266"/>
            <a:ext cx="5199491" cy="519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17227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ธีมของ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60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ธีมของ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SEKSAN SORNJAI</dc:creator>
  <cp:lastModifiedBy>ANUCHA</cp:lastModifiedBy>
  <cp:revision>4</cp:revision>
  <dcterms:created xsi:type="dcterms:W3CDTF">2026-06-15T01:40:38Z</dcterms:created>
  <dcterms:modified xsi:type="dcterms:W3CDTF">2026-06-15T03:35:22Z</dcterms:modified>
</cp:coreProperties>
</file>